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73E31-2951-4FAF-98C9-8DAB8E9B2DA5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EAC38-0186-423D-BF05-909B312A39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73E31-2951-4FAF-98C9-8DAB8E9B2DA5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EAC38-0186-423D-BF05-909B312A39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73E31-2951-4FAF-98C9-8DAB8E9B2DA5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EAC38-0186-423D-BF05-909B312A39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73E31-2951-4FAF-98C9-8DAB8E9B2DA5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EAC38-0186-423D-BF05-909B312A39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73E31-2951-4FAF-98C9-8DAB8E9B2DA5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EAC38-0186-423D-BF05-909B312A39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73E31-2951-4FAF-98C9-8DAB8E9B2DA5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EAC38-0186-423D-BF05-909B312A39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73E31-2951-4FAF-98C9-8DAB8E9B2DA5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EAC38-0186-423D-BF05-909B312A39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73E31-2951-4FAF-98C9-8DAB8E9B2DA5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EAC38-0186-423D-BF05-909B312A39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73E31-2951-4FAF-98C9-8DAB8E9B2DA5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EAC38-0186-423D-BF05-909B312A39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73E31-2951-4FAF-98C9-8DAB8E9B2DA5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EAC38-0186-423D-BF05-909B312A39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73E31-2951-4FAF-98C9-8DAB8E9B2DA5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EAC38-0186-423D-BF05-909B312A39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73E31-2951-4FAF-98C9-8DAB8E9B2DA5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EAC38-0186-423D-BF05-909B312A398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0" y="0"/>
            <a:ext cx="8610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PHÒNG GIÁO DỤC VÀ ĐÀO TẠO QUẬN LONG BIÊN</a:t>
            </a:r>
          </a:p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TRƯỜNG MẦM NON GIA THƯỢNG</a:t>
            </a:r>
          </a:p>
        </p:txBody>
      </p:sp>
      <p:sp>
        <p:nvSpPr>
          <p:cNvPr id="3" name="WordArt 6"/>
          <p:cNvSpPr>
            <a:spLocks noChangeArrowheads="1" noChangeShapeType="1" noTextEdit="1"/>
          </p:cNvSpPr>
          <p:nvPr/>
        </p:nvSpPr>
        <p:spPr bwMode="auto">
          <a:xfrm>
            <a:off x="1676400" y="3429000"/>
            <a:ext cx="532765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Nhận biết tập nói</a:t>
            </a: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447800" y="4495800"/>
            <a:ext cx="6096000" cy="2405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2">
              <a:lnSpc>
                <a:spcPct val="115000"/>
              </a:lnSpc>
              <a:spcBef>
                <a:spcPct val="65000"/>
              </a:spcBef>
            </a:pPr>
            <a:r>
              <a:rPr lang="en-US" dirty="0" err="1">
                <a:solidFill>
                  <a:srgbClr val="FF0000"/>
                </a:solidFill>
              </a:rPr>
              <a:t>Chủ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đề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err="1" smtClean="0">
                <a:solidFill>
                  <a:srgbClr val="FF0000"/>
                </a:solidFill>
              </a:rPr>
              <a:t>Đồ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dùng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gia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đình</a:t>
            </a:r>
            <a:endParaRPr lang="en-US" dirty="0">
              <a:solidFill>
                <a:srgbClr val="FF0000"/>
              </a:solidFill>
            </a:endParaRPr>
          </a:p>
          <a:p>
            <a:pPr lvl="2">
              <a:lnSpc>
                <a:spcPct val="115000"/>
              </a:lnSpc>
              <a:spcBef>
                <a:spcPct val="65000"/>
              </a:spcBef>
            </a:pPr>
            <a:r>
              <a:rPr lang="en-US" dirty="0" err="1">
                <a:solidFill>
                  <a:srgbClr val="FF0000"/>
                </a:solidFill>
              </a:rPr>
              <a:t>Đề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tài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smtClean="0">
                <a:solidFill>
                  <a:srgbClr val="FF0000"/>
                </a:solidFill>
              </a:rPr>
              <a:t>NBTN: </a:t>
            </a:r>
            <a:r>
              <a:rPr lang="en-US" dirty="0" err="1" smtClean="0">
                <a:solidFill>
                  <a:srgbClr val="FF0000"/>
                </a:solidFill>
              </a:rPr>
              <a:t>Tivi</a:t>
            </a:r>
            <a:r>
              <a:rPr lang="en-US" dirty="0" smtClean="0">
                <a:solidFill>
                  <a:srgbClr val="FF0000"/>
                </a:solidFill>
              </a:rPr>
              <a:t> – </a:t>
            </a:r>
            <a:r>
              <a:rPr lang="en-US" dirty="0" err="1" smtClean="0">
                <a:solidFill>
                  <a:srgbClr val="FF0000"/>
                </a:solidFill>
              </a:rPr>
              <a:t>Điện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Thoại</a:t>
            </a:r>
            <a:endParaRPr lang="en-US" dirty="0">
              <a:solidFill>
                <a:srgbClr val="FF0000"/>
              </a:solidFill>
            </a:endParaRPr>
          </a:p>
          <a:p>
            <a:pPr lvl="2">
              <a:lnSpc>
                <a:spcPct val="115000"/>
              </a:lnSpc>
              <a:spcBef>
                <a:spcPct val="65000"/>
              </a:spcBef>
            </a:pPr>
            <a:r>
              <a:rPr lang="en-US" dirty="0" err="1">
                <a:solidFill>
                  <a:srgbClr val="FF0000"/>
                </a:solidFill>
              </a:rPr>
              <a:t>Lứa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tuổi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err="1">
                <a:solidFill>
                  <a:srgbClr val="FF0000"/>
                </a:solidFill>
              </a:rPr>
              <a:t>Nhà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trẻ</a:t>
            </a:r>
            <a:r>
              <a:rPr lang="en-US" dirty="0">
                <a:solidFill>
                  <a:srgbClr val="FF0000"/>
                </a:solidFill>
              </a:rPr>
              <a:t> ( 24- 36 </a:t>
            </a:r>
            <a:r>
              <a:rPr lang="en-US" dirty="0" err="1">
                <a:solidFill>
                  <a:srgbClr val="FF0000"/>
                </a:solidFill>
              </a:rPr>
              <a:t>Tháng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 lvl="2">
              <a:lnSpc>
                <a:spcPct val="115000"/>
              </a:lnSpc>
              <a:spcBef>
                <a:spcPct val="65000"/>
              </a:spcBef>
            </a:pPr>
            <a:r>
              <a:rPr lang="en-US" dirty="0" err="1">
                <a:solidFill>
                  <a:srgbClr val="FF0000"/>
                </a:solidFill>
              </a:rPr>
              <a:t>Giáo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viên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err="1" smtClean="0">
                <a:solidFill>
                  <a:srgbClr val="FF0000"/>
                </a:solidFill>
              </a:rPr>
              <a:t>Trần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Thị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Bích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Quyên</a:t>
            </a:r>
            <a:endParaRPr lang="en-US" dirty="0">
              <a:solidFill>
                <a:srgbClr val="FF0000"/>
              </a:solidFill>
            </a:endParaRPr>
          </a:p>
          <a:p>
            <a:pPr lvl="2">
              <a:lnSpc>
                <a:spcPct val="115000"/>
              </a:lnSpc>
              <a:spcBef>
                <a:spcPct val="65000"/>
              </a:spcBef>
            </a:pPr>
            <a:r>
              <a:rPr lang="en-US" dirty="0">
                <a:solidFill>
                  <a:srgbClr val="FF0000"/>
                </a:solidFill>
              </a:rPr>
              <a:t>            </a:t>
            </a:r>
            <a:r>
              <a:rPr lang="en-US" dirty="0" err="1">
                <a:solidFill>
                  <a:srgbClr val="FF0000"/>
                </a:solidFill>
              </a:rPr>
              <a:t>Năm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học</a:t>
            </a:r>
            <a:r>
              <a:rPr lang="en-US" dirty="0">
                <a:solidFill>
                  <a:srgbClr val="FF0000"/>
                </a:solidFill>
              </a:rPr>
              <a:t>: 2017- 2018	</a:t>
            </a:r>
          </a:p>
        </p:txBody>
      </p:sp>
      <p:pic>
        <p:nvPicPr>
          <p:cNvPr id="2053" name="Picture 4" descr="LOGO MNGT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71800" y="1295400"/>
            <a:ext cx="25146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1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3" grpId="1" animBg="1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"/>
            <a:ext cx="7772400" cy="990600"/>
          </a:xfrm>
        </p:spPr>
        <p:txBody>
          <a:bodyPr>
            <a:normAutofit fontScale="90000"/>
          </a:bodyPr>
          <a:lstStyle/>
          <a:p>
            <a:r>
              <a:rPr lang="en-US" sz="6600" dirty="0" smtClean="0"/>
              <a:t>Ti vi</a:t>
            </a:r>
            <a:endParaRPr lang="en-US" sz="6600" dirty="0"/>
          </a:p>
        </p:txBody>
      </p:sp>
      <p:pic>
        <p:nvPicPr>
          <p:cNvPr id="4" name="Picture 3" descr="1346730818_1213133-LG-32LV3100-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66800"/>
            <a:ext cx="9144000" cy="57912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Điện</a:t>
            </a:r>
            <a:r>
              <a:rPr lang="en-US" dirty="0" smtClean="0"/>
              <a:t> </a:t>
            </a:r>
            <a:r>
              <a:rPr lang="en-US" dirty="0" err="1" smtClean="0"/>
              <a:t>thoại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3" descr="Panasonic-KX-TS500MX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1524000"/>
            <a:ext cx="6858000" cy="5334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/>
              <a:t> </a:t>
            </a:r>
            <a:r>
              <a:rPr lang="en-US" dirty="0" err="1" smtClean="0"/>
              <a:t>hình</a:t>
            </a:r>
            <a:r>
              <a:rPr lang="en-US" dirty="0" smtClean="0"/>
              <a:t> </a:t>
            </a:r>
            <a:r>
              <a:rPr lang="en-US" dirty="0" err="1" smtClean="0"/>
              <a:t>ảnh</a:t>
            </a:r>
            <a:r>
              <a:rPr lang="en-US" dirty="0" smtClean="0"/>
              <a:t> </a:t>
            </a:r>
            <a:r>
              <a:rPr lang="en-US" dirty="0" err="1" smtClean="0"/>
              <a:t>ti</a:t>
            </a:r>
            <a:r>
              <a:rPr lang="en-US" dirty="0" smtClean="0"/>
              <a:t> vi</a:t>
            </a:r>
            <a:endParaRPr lang="en-US" dirty="0"/>
          </a:p>
        </p:txBody>
      </p:sp>
      <p:pic>
        <p:nvPicPr>
          <p:cNvPr id="4" name="Picture 3" descr="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219200"/>
            <a:ext cx="3657600" cy="2566737"/>
          </a:xfrm>
          <a:prstGeom prst="rect">
            <a:avLst/>
          </a:prstGeom>
        </p:spPr>
      </p:pic>
      <p:pic>
        <p:nvPicPr>
          <p:cNvPr id="5" name="Picture 4" descr="cho-thue-tivi-lcd-samsung-40-inch-gia-re-tai-ha-noi.-390x250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3000" y="1295400"/>
            <a:ext cx="4191000" cy="2686539"/>
          </a:xfrm>
          <a:prstGeom prst="rect">
            <a:avLst/>
          </a:prstGeom>
        </p:spPr>
      </p:pic>
      <p:pic>
        <p:nvPicPr>
          <p:cNvPr id="6" name="Picture 5" descr="smart-tivi-led-3d-samsung-ua32h5500-32h5500-32-inch-full-hd-1920-x-10801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667000" y="4267201"/>
            <a:ext cx="3733800" cy="25908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hình</a:t>
            </a:r>
            <a:r>
              <a:rPr lang="en-US" dirty="0" smtClean="0"/>
              <a:t> </a:t>
            </a:r>
            <a:r>
              <a:rPr lang="en-US" dirty="0" err="1" smtClean="0"/>
              <a:t>ảnh</a:t>
            </a:r>
            <a:r>
              <a:rPr lang="en-US" dirty="0" smtClean="0"/>
              <a:t> </a:t>
            </a:r>
            <a:r>
              <a:rPr lang="en-US" dirty="0" err="1" smtClean="0"/>
              <a:t>điện</a:t>
            </a:r>
            <a:r>
              <a:rPr lang="en-US" dirty="0" smtClean="0"/>
              <a:t> </a:t>
            </a:r>
            <a:r>
              <a:rPr lang="en-US" dirty="0" err="1" smtClean="0"/>
              <a:t>thoại</a:t>
            </a:r>
            <a:endParaRPr lang="en-US" dirty="0"/>
          </a:p>
        </p:txBody>
      </p:sp>
      <p:pic>
        <p:nvPicPr>
          <p:cNvPr id="4" name="Picture 3" descr="2836_dien_thoai_ts580_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143000"/>
            <a:ext cx="3962400" cy="2849187"/>
          </a:xfrm>
          <a:prstGeom prst="rect">
            <a:avLst/>
          </a:prstGeom>
        </p:spPr>
      </p:pic>
      <p:pic>
        <p:nvPicPr>
          <p:cNvPr id="5" name="Picture 4" descr="samsung-j7-356x220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38400" y="3962400"/>
            <a:ext cx="4038600" cy="2895600"/>
          </a:xfrm>
          <a:prstGeom prst="rect">
            <a:avLst/>
          </a:prstGeom>
        </p:spPr>
      </p:pic>
      <p:pic>
        <p:nvPicPr>
          <p:cNvPr id="6" name="Picture 5" descr="1158321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76800" y="990600"/>
            <a:ext cx="4267200" cy="297620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73</Words>
  <Application>Microsoft Office PowerPoint</Application>
  <PresentationFormat>On-screen Show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Ti vi</vt:lpstr>
      <vt:lpstr>Điện thoại </vt:lpstr>
      <vt:lpstr>Một số hình ảnh ti vi</vt:lpstr>
      <vt:lpstr>Một số hình ảnh điện thoại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Welcome</cp:lastModifiedBy>
  <cp:revision>4</cp:revision>
  <dcterms:created xsi:type="dcterms:W3CDTF">2018-01-30T04:41:28Z</dcterms:created>
  <dcterms:modified xsi:type="dcterms:W3CDTF">2018-01-30T05:40:43Z</dcterms:modified>
</cp:coreProperties>
</file>